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63" r:id="rId17"/>
    <p:sldId id="264" r:id="rId18"/>
    <p:sldId id="265" r:id="rId19"/>
    <p:sldId id="266" r:id="rId20"/>
    <p:sldId id="275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2.png"/><Relationship Id="rId7" Type="http://schemas.openxmlformats.org/officeDocument/2006/relationships/image" Target="../media/image6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67.png"/><Relationship Id="rId4" Type="http://schemas.openxmlformats.org/officeDocument/2006/relationships/image" Target="../media/image36.png"/><Relationship Id="rId9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2.png"/><Relationship Id="rId7" Type="http://schemas.openxmlformats.org/officeDocument/2006/relationships/image" Target="../media/image6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4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3.png"/><Relationship Id="rId7" Type="http://schemas.openxmlformats.org/officeDocument/2006/relationships/image" Target="../media/image34.png"/><Relationship Id="rId12" Type="http://schemas.openxmlformats.org/officeDocument/2006/relationships/image" Target="../media/image8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79.png"/><Relationship Id="rId5" Type="http://schemas.openxmlformats.org/officeDocument/2006/relationships/image" Target="../media/image30.png"/><Relationship Id="rId10" Type="http://schemas.openxmlformats.org/officeDocument/2006/relationships/image" Target="../media/image78.png"/><Relationship Id="rId4" Type="http://schemas.openxmlformats.org/officeDocument/2006/relationships/image" Target="../media/image29.png"/><Relationship Id="rId9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3.png"/><Relationship Id="rId7" Type="http://schemas.openxmlformats.org/officeDocument/2006/relationships/image" Target="../media/image8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84.png"/><Relationship Id="rId4" Type="http://schemas.openxmlformats.org/officeDocument/2006/relationships/image" Target="../media/image36.png"/><Relationship Id="rId9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3.png"/><Relationship Id="rId7" Type="http://schemas.openxmlformats.org/officeDocument/2006/relationships/image" Target="../media/image8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26.png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95.png"/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12" Type="http://schemas.openxmlformats.org/officeDocument/2006/relationships/image" Target="../media/image9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89.png"/><Relationship Id="rId5" Type="http://schemas.openxmlformats.org/officeDocument/2006/relationships/image" Target="../media/image30.png"/><Relationship Id="rId15" Type="http://schemas.openxmlformats.org/officeDocument/2006/relationships/image" Target="../media/image97.png"/><Relationship Id="rId10" Type="http://schemas.openxmlformats.org/officeDocument/2006/relationships/image" Target="../media/image88.png"/><Relationship Id="rId4" Type="http://schemas.openxmlformats.org/officeDocument/2006/relationships/image" Target="../media/image29.png"/><Relationship Id="rId9" Type="http://schemas.openxmlformats.org/officeDocument/2006/relationships/image" Target="../media/image93.png"/><Relationship Id="rId14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89.png"/><Relationship Id="rId7" Type="http://schemas.openxmlformats.org/officeDocument/2006/relationships/image" Target="../media/image98.png"/><Relationship Id="rId12" Type="http://schemas.openxmlformats.org/officeDocument/2006/relationships/image" Target="../media/image10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101.png"/><Relationship Id="rId5" Type="http://schemas.openxmlformats.org/officeDocument/2006/relationships/image" Target="../media/image37.png"/><Relationship Id="rId10" Type="http://schemas.openxmlformats.org/officeDocument/2006/relationships/image" Target="../media/image100.png"/><Relationship Id="rId4" Type="http://schemas.openxmlformats.org/officeDocument/2006/relationships/image" Target="../media/image36.png"/><Relationship Id="rId9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10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3.png"/><Relationship Id="rId7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3.png"/><Relationship Id="rId7" Type="http://schemas.openxmlformats.org/officeDocument/2006/relationships/image" Target="../media/image4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62.png"/><Relationship Id="rId5" Type="http://schemas.openxmlformats.org/officeDocument/2006/relationships/image" Target="../media/image30.png"/><Relationship Id="rId10" Type="http://schemas.openxmlformats.org/officeDocument/2006/relationships/image" Target="../media/image61.png"/><Relationship Id="rId4" Type="http://schemas.openxmlformats.org/officeDocument/2006/relationships/image" Target="../media/image29.png"/><Relationship Id="rId9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0868" y="-140228"/>
            <a:ext cx="18871276" cy="10721852"/>
            <a:chOff x="-250868" y="-140228"/>
            <a:chExt cx="18871276" cy="107218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0868" y="-140228"/>
              <a:ext cx="18871276" cy="107218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63536" y="2621572"/>
            <a:ext cx="785590" cy="451173"/>
            <a:chOff x="6063536" y="2621572"/>
            <a:chExt cx="785590" cy="4511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6063536" y="2621572"/>
              <a:ext cx="785590" cy="4511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30744" y="2157088"/>
            <a:ext cx="5502589" cy="1082867"/>
            <a:chOff x="6230744" y="2157088"/>
            <a:chExt cx="5502589" cy="10828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230744" y="2157088"/>
              <a:ext cx="5502589" cy="451173"/>
              <a:chOff x="6230744" y="2157088"/>
              <a:chExt cx="5502589" cy="45117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30744" y="2157088"/>
                <a:ext cx="5502589" cy="45117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114952" y="2621572"/>
              <a:ext cx="785590" cy="451173"/>
              <a:chOff x="11114952" y="2621572"/>
              <a:chExt cx="785590" cy="45117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11114952" y="2621572"/>
                <a:ext cx="785590" cy="45117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063536" y="7582968"/>
            <a:ext cx="785590" cy="451173"/>
            <a:chOff x="6063536" y="7582968"/>
            <a:chExt cx="785590" cy="4511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6063536" y="7582968"/>
              <a:ext cx="785590" cy="4511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30744" y="7415760"/>
            <a:ext cx="5502589" cy="1082867"/>
            <a:chOff x="6230744" y="7415760"/>
            <a:chExt cx="5502589" cy="108286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230744" y="8047453"/>
              <a:ext cx="5502589" cy="451173"/>
              <a:chOff x="6230744" y="8047453"/>
              <a:chExt cx="5502589" cy="45117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30744" y="8047453"/>
                <a:ext cx="5502589" cy="45117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114952" y="7582968"/>
              <a:ext cx="785590" cy="451173"/>
              <a:chOff x="11114952" y="7582968"/>
              <a:chExt cx="785590" cy="45117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6200000">
                <a:off x="11114952" y="7582968"/>
                <a:ext cx="785590" cy="451173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63941" y="6319922"/>
            <a:ext cx="3149451" cy="44700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87437" y="4887104"/>
            <a:ext cx="5429810" cy="180992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87437" y="3620161"/>
            <a:ext cx="4857943" cy="18099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1878" y="854009"/>
            <a:ext cx="15811442" cy="1443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2353" y="2091715"/>
            <a:ext cx="11868177" cy="4571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99101" y="3560450"/>
            <a:ext cx="1534543" cy="45713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51320" y="6972306"/>
            <a:ext cx="1734379" cy="4571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03827" y="6972306"/>
            <a:ext cx="1937172" cy="4571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15905" y="7298010"/>
            <a:ext cx="3946685" cy="3809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6638" y="2874967"/>
            <a:ext cx="6171429" cy="719768"/>
            <a:chOff x="1266638" y="2874967"/>
            <a:chExt cx="6171429" cy="7197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638" y="2874967"/>
              <a:ext cx="6171429" cy="719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8476" y="4444620"/>
            <a:ext cx="3777129" cy="4137929"/>
            <a:chOff x="1408476" y="4444620"/>
            <a:chExt cx="3777129" cy="41379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8476" y="4444620"/>
              <a:ext cx="3777129" cy="41379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09344" y="2822645"/>
            <a:ext cx="8358816" cy="4183946"/>
            <a:chOff x="8109344" y="2822645"/>
            <a:chExt cx="8358816" cy="41839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09344" y="2822645"/>
              <a:ext cx="8358816" cy="41839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1878" y="854009"/>
            <a:ext cx="15811442" cy="1443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2353" y="2091715"/>
            <a:ext cx="11868177" cy="4571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6683" y="2850315"/>
            <a:ext cx="6171429" cy="4137228"/>
            <a:chOff x="966683" y="2850315"/>
            <a:chExt cx="6171429" cy="413722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6683" y="2850315"/>
              <a:ext cx="6171429" cy="413722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91245" y="7056111"/>
            <a:ext cx="1590875" cy="45713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95116" y="5722266"/>
            <a:ext cx="1965069" cy="45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83470" y="2850315"/>
            <a:ext cx="4575519" cy="2906235"/>
            <a:chOff x="12083470" y="2850315"/>
            <a:chExt cx="4575519" cy="29062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83470" y="2850315"/>
              <a:ext cx="4575519" cy="2906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54906" y="5536577"/>
            <a:ext cx="1548213" cy="759937"/>
            <a:chOff x="7054906" y="5536577"/>
            <a:chExt cx="1548213" cy="7599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00000">
              <a:off x="7054906" y="5536577"/>
              <a:ext cx="1548213" cy="7599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90316" y="5401121"/>
            <a:ext cx="1548213" cy="759937"/>
            <a:chOff x="11290316" y="5401121"/>
            <a:chExt cx="1548213" cy="7599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4700000">
              <a:off x="11290316" y="5401121"/>
              <a:ext cx="1548213" cy="7599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57972" y="6671807"/>
            <a:ext cx="6171429" cy="2831050"/>
            <a:chOff x="7257972" y="6671807"/>
            <a:chExt cx="6171429" cy="28310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57972" y="6671807"/>
              <a:ext cx="6171429" cy="2831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1878" y="854009"/>
            <a:ext cx="14593384" cy="7618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2353" y="1503715"/>
            <a:ext cx="9699128" cy="4571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9495" y="2827250"/>
            <a:ext cx="6171429" cy="4516929"/>
            <a:chOff x="609495" y="2827250"/>
            <a:chExt cx="6171429" cy="45169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495" y="2827250"/>
              <a:ext cx="6171429" cy="45169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28571" y="2827250"/>
            <a:ext cx="7867171" cy="4516929"/>
            <a:chOff x="9828571" y="2827250"/>
            <a:chExt cx="7867171" cy="45169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8571" y="2827250"/>
              <a:ext cx="7867171" cy="45169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77" y="4619653"/>
            <a:ext cx="1733304" cy="932124"/>
            <a:chOff x="7619077" y="4619653"/>
            <a:chExt cx="1733304" cy="9321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77" y="4619653"/>
              <a:ext cx="1733304" cy="932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1878" y="854009"/>
            <a:ext cx="14593384" cy="7618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2353" y="1503715"/>
            <a:ext cx="9699128" cy="4571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08572" y="3096781"/>
            <a:ext cx="1397108" cy="45713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70625" y="5436748"/>
            <a:ext cx="5875087" cy="4571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3401" y="9557092"/>
            <a:ext cx="1427232" cy="4571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12334" y="8008584"/>
            <a:ext cx="1367529" cy="45713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14192" y="9695240"/>
            <a:ext cx="5533500" cy="7618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01587" y="2093079"/>
            <a:ext cx="6171429" cy="2395966"/>
            <a:chOff x="2901587" y="2093079"/>
            <a:chExt cx="6171429" cy="23959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01587" y="2093079"/>
              <a:ext cx="6171429" cy="23959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4489045"/>
            <a:ext cx="6171429" cy="2297110"/>
            <a:chOff x="9142857" y="4489045"/>
            <a:chExt cx="6171429" cy="22971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4489045"/>
              <a:ext cx="6171429" cy="22971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938" y="5918453"/>
            <a:ext cx="6171429" cy="3600923"/>
            <a:chOff x="2430938" y="5918453"/>
            <a:chExt cx="6171429" cy="36009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30938" y="5918453"/>
              <a:ext cx="6171429" cy="36009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5624" y="7439127"/>
            <a:ext cx="6171429" cy="1529518"/>
            <a:chOff x="9685624" y="7439127"/>
            <a:chExt cx="6171429" cy="1529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85624" y="7439127"/>
              <a:ext cx="6171429" cy="15295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1878" y="854009"/>
            <a:ext cx="14593384" cy="7618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2353" y="1503715"/>
            <a:ext cx="9699128" cy="4571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36356" y="3268704"/>
            <a:ext cx="1534543" cy="45713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71619" y="6411517"/>
            <a:ext cx="1734379" cy="4571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13351" y="5914536"/>
            <a:ext cx="1937172" cy="4571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25429" y="6240241"/>
            <a:ext cx="3780498" cy="3809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03893" y="2726614"/>
            <a:ext cx="6171429" cy="576375"/>
            <a:chOff x="2403893" y="2726614"/>
            <a:chExt cx="6171429" cy="5763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03893" y="2726614"/>
              <a:ext cx="6171429" cy="5763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38246" y="4047219"/>
            <a:ext cx="5382802" cy="5117157"/>
            <a:chOff x="2138246" y="4047219"/>
            <a:chExt cx="5382802" cy="51171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38246" y="4047219"/>
              <a:ext cx="5382802" cy="51171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95477" y="4608915"/>
            <a:ext cx="6171429" cy="1195140"/>
            <a:chOff x="9995477" y="4608915"/>
            <a:chExt cx="6171429" cy="11951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95477" y="4608915"/>
              <a:ext cx="6171429" cy="11951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1878" y="854009"/>
            <a:ext cx="14593384" cy="7618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2353" y="1503715"/>
            <a:ext cx="9699128" cy="4571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91245" y="7056111"/>
            <a:ext cx="1590875" cy="45713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95116" y="5722266"/>
            <a:ext cx="1965069" cy="4571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054906" y="5536577"/>
            <a:ext cx="1548213" cy="759937"/>
            <a:chOff x="7054906" y="5536577"/>
            <a:chExt cx="1548213" cy="7599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100000">
              <a:off x="7054906" y="5536577"/>
              <a:ext cx="1548213" cy="7599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90316" y="5401121"/>
            <a:ext cx="1548213" cy="759937"/>
            <a:chOff x="11290316" y="5401121"/>
            <a:chExt cx="1548213" cy="7599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4700000">
              <a:off x="11290316" y="5401121"/>
              <a:ext cx="1548213" cy="7599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6683" y="3034554"/>
            <a:ext cx="6171429" cy="3988035"/>
            <a:chOff x="966683" y="3034554"/>
            <a:chExt cx="6171429" cy="39880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683" y="3034554"/>
              <a:ext cx="6171429" cy="39880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94190" y="4284647"/>
            <a:ext cx="3154080" cy="1471904"/>
            <a:chOff x="12794190" y="4284647"/>
            <a:chExt cx="3154080" cy="14719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94190" y="4284647"/>
              <a:ext cx="3154080" cy="14719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47636" y="6671807"/>
            <a:ext cx="4926311" cy="2820050"/>
            <a:chOff x="7347636" y="6671807"/>
            <a:chExt cx="4926311" cy="28200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47636" y="6671807"/>
              <a:ext cx="4926311" cy="2820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1878" y="854009"/>
            <a:ext cx="12349057" cy="7618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2353" y="1503715"/>
            <a:ext cx="9175980" cy="4571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3781" y="2308469"/>
            <a:ext cx="6171429" cy="5668777"/>
            <a:chOff x="873781" y="2308469"/>
            <a:chExt cx="6171429" cy="566877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3781" y="2308469"/>
              <a:ext cx="6171429" cy="5668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45210" y="3675019"/>
            <a:ext cx="1733304" cy="932124"/>
            <a:chOff x="7045210" y="3675019"/>
            <a:chExt cx="1733304" cy="9321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5210" y="3675019"/>
              <a:ext cx="1733304" cy="932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2308469"/>
            <a:ext cx="6171429" cy="2593443"/>
            <a:chOff x="9142857" y="2308469"/>
            <a:chExt cx="6171429" cy="25934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2308469"/>
              <a:ext cx="6171429" cy="25934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5291034"/>
            <a:ext cx="6171429" cy="3261039"/>
            <a:chOff x="9142857" y="5291034"/>
            <a:chExt cx="6171429" cy="32610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5291034"/>
              <a:ext cx="6171429" cy="3261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3966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6638" y="2249433"/>
            <a:ext cx="9247648" cy="1763265"/>
            <a:chOff x="1266638" y="2249433"/>
            <a:chExt cx="9247648" cy="17632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38" y="2249433"/>
              <a:ext cx="9247648" cy="17632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95237" y="4235043"/>
            <a:ext cx="9295267" cy="1815627"/>
            <a:chOff x="7695237" y="4235043"/>
            <a:chExt cx="9295267" cy="18156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5237" y="4235043"/>
              <a:ext cx="9295267" cy="18156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80001" y="2936785"/>
            <a:ext cx="1397108" cy="4571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23005" y="4942005"/>
            <a:ext cx="5875087" cy="4571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73006" y="9133221"/>
            <a:ext cx="1427232" cy="4571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95237" y="6913450"/>
            <a:ext cx="4916534" cy="1404724"/>
            <a:chOff x="7695237" y="6913450"/>
            <a:chExt cx="4916534" cy="14047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95237" y="6913450"/>
              <a:ext cx="4916534" cy="14047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04044" y="8283887"/>
            <a:ext cx="1367529" cy="45713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14192" y="9695240"/>
            <a:ext cx="5533498" cy="7618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1878" y="854009"/>
            <a:ext cx="12349057" cy="76188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2353" y="1503715"/>
            <a:ext cx="9175980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66638" y="2249433"/>
            <a:ext cx="9247648" cy="1763265"/>
            <a:chOff x="1266638" y="2249433"/>
            <a:chExt cx="9247648" cy="17632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6638" y="2249433"/>
              <a:ext cx="9247648" cy="17632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95237" y="4220485"/>
            <a:ext cx="9295267" cy="1830186"/>
            <a:chOff x="7695237" y="4220485"/>
            <a:chExt cx="9295267" cy="18301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95237" y="4220485"/>
              <a:ext cx="9295267" cy="18301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12979" y="4554088"/>
            <a:ext cx="3226556" cy="4582297"/>
            <a:chOff x="2612979" y="4554088"/>
            <a:chExt cx="3226556" cy="45822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12979" y="4554088"/>
              <a:ext cx="3226556" cy="45822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95237" y="6913450"/>
            <a:ext cx="4916534" cy="1456180"/>
            <a:chOff x="7695237" y="6913450"/>
            <a:chExt cx="4916534" cy="145618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95237" y="6913450"/>
              <a:ext cx="4916534" cy="1456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839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1878" y="854009"/>
            <a:ext cx="12349057" cy="7618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2353" y="1503715"/>
            <a:ext cx="9175980" cy="4571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54039" y="3527946"/>
            <a:ext cx="1534543" cy="45713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19501" y="4596634"/>
            <a:ext cx="1734379" cy="4571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1576" y="2435909"/>
            <a:ext cx="6171429" cy="1070322"/>
            <a:chOff x="821576" y="2435909"/>
            <a:chExt cx="6171429" cy="10703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576" y="2435909"/>
              <a:ext cx="6171429" cy="107032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4435" y="3823935"/>
            <a:ext cx="5079873" cy="56726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85374" y="6872890"/>
            <a:ext cx="1937172" cy="45713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97437" y="7354515"/>
            <a:ext cx="4218678" cy="3809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1576" y="2435909"/>
            <a:ext cx="6171429" cy="1070322"/>
            <a:chOff x="821576" y="2435909"/>
            <a:chExt cx="6171429" cy="10703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1576" y="2435909"/>
              <a:ext cx="6171429" cy="1070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36063" y="2359719"/>
            <a:ext cx="7434301" cy="2271200"/>
            <a:chOff x="8136063" y="2359719"/>
            <a:chExt cx="7434301" cy="22712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36063" y="2359719"/>
              <a:ext cx="7434301" cy="22712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36063" y="5382370"/>
            <a:ext cx="7434301" cy="1524805"/>
            <a:chOff x="8136063" y="5382370"/>
            <a:chExt cx="7434301" cy="15248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36063" y="5382370"/>
              <a:ext cx="7434301" cy="1524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3968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1878" y="854009"/>
            <a:ext cx="12349057" cy="7618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2353" y="1503715"/>
            <a:ext cx="9175980" cy="4571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7293" y="3695960"/>
            <a:ext cx="1590875" cy="45713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43877" y="4942001"/>
            <a:ext cx="1965069" cy="4571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7464" y="2057143"/>
            <a:ext cx="9632015" cy="3679338"/>
            <a:chOff x="1027464" y="2057143"/>
            <a:chExt cx="9632015" cy="36793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7464" y="2057143"/>
              <a:ext cx="9632015" cy="36793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58632" y="2057143"/>
            <a:ext cx="3717586" cy="7038478"/>
            <a:chOff x="12758632" y="2057143"/>
            <a:chExt cx="3717586" cy="70384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58632" y="2057143"/>
              <a:ext cx="3717586" cy="703847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59738" y="8741345"/>
            <a:ext cx="1965069" cy="4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66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69" y="-223010"/>
            <a:ext cx="18355938" cy="5500861"/>
            <a:chOff x="-13769" y="-223010"/>
            <a:chExt cx="18355938" cy="55008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769" y="-223010"/>
              <a:ext cx="18355938" cy="55008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69811" y="3773085"/>
            <a:ext cx="7227248" cy="42714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69247" y="11416592"/>
            <a:ext cx="6459208" cy="311738"/>
            <a:chOff x="8469247" y="11416592"/>
            <a:chExt cx="6459208" cy="3117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8469247" y="11416592"/>
              <a:ext cx="6459208" cy="311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90590" y="-1725577"/>
            <a:ext cx="6416523" cy="311738"/>
            <a:chOff x="8490590" y="-1725577"/>
            <a:chExt cx="6416523" cy="3117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490590" y="-1725577"/>
              <a:ext cx="6416523" cy="3117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14763" y="1448083"/>
            <a:ext cx="7390678" cy="25396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09225" y="1893976"/>
            <a:ext cx="6667880" cy="6704303"/>
            <a:chOff x="1809225" y="1893976"/>
            <a:chExt cx="6667880" cy="67043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09225" y="1893976"/>
              <a:ext cx="6667880" cy="67043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9339" y="4819056"/>
            <a:ext cx="10099884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00001" y="854009"/>
            <a:ext cx="4764529" cy="7618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68886" y="3434341"/>
            <a:ext cx="4855175" cy="4855175"/>
            <a:chOff x="2268886" y="3434341"/>
            <a:chExt cx="4855175" cy="48551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8886" y="3434341"/>
              <a:ext cx="4855175" cy="48551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22858" y="1503715"/>
            <a:ext cx="5172124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93526" y="4235295"/>
            <a:ext cx="1143478" cy="174046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93526" y="6009167"/>
            <a:ext cx="1087783" cy="17404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30023" y="4651191"/>
            <a:ext cx="5490529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30020" y="6469614"/>
            <a:ext cx="8824541" cy="7618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1878" y="854009"/>
            <a:ext cx="15826685" cy="7618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2353" y="1503715"/>
            <a:ext cx="12411299" cy="4571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2476500"/>
            <a:ext cx="7847646" cy="5265293"/>
            <a:chOff x="9142857" y="2476500"/>
            <a:chExt cx="7847646" cy="52652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2476500"/>
              <a:ext cx="7847646" cy="52652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6638" y="2476500"/>
            <a:ext cx="6073073" cy="5265293"/>
            <a:chOff x="1266638" y="2476500"/>
            <a:chExt cx="6073073" cy="52652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6638" y="2476500"/>
              <a:ext cx="6073073" cy="52652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39711" y="4676795"/>
            <a:ext cx="1733304" cy="932124"/>
            <a:chOff x="7339711" y="4676795"/>
            <a:chExt cx="1733304" cy="9321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39711" y="4676795"/>
              <a:ext cx="1733304" cy="932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1878" y="854009"/>
            <a:ext cx="15826685" cy="7618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2353" y="1503715"/>
            <a:ext cx="12411299" cy="4571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6638" y="2249433"/>
            <a:ext cx="9247648" cy="1763265"/>
            <a:chOff x="1266638" y="2249433"/>
            <a:chExt cx="9247648" cy="17632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6638" y="2249433"/>
              <a:ext cx="9247648" cy="17632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95237" y="4235043"/>
            <a:ext cx="9295267" cy="1815627"/>
            <a:chOff x="7695237" y="4235043"/>
            <a:chExt cx="9295267" cy="18156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95237" y="4235043"/>
              <a:ext cx="9295267" cy="181562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80001" y="2936785"/>
            <a:ext cx="1397108" cy="4571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23005" y="4942005"/>
            <a:ext cx="5875087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19" y="6050671"/>
            <a:ext cx="6014476" cy="3130282"/>
            <a:chOff x="1219019" y="6050671"/>
            <a:chExt cx="6014476" cy="31302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9019" y="6050671"/>
              <a:ext cx="6014476" cy="313028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73006" y="9133221"/>
            <a:ext cx="1427232" cy="4571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95237" y="6913450"/>
            <a:ext cx="4916534" cy="1404724"/>
            <a:chOff x="7695237" y="6913450"/>
            <a:chExt cx="4916534" cy="14047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95237" y="6913450"/>
              <a:ext cx="4916534" cy="140472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04044" y="8283887"/>
            <a:ext cx="1367529" cy="45713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14197" y="9695253"/>
            <a:ext cx="5418455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1878" y="854009"/>
            <a:ext cx="15826685" cy="7618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2353" y="1503715"/>
            <a:ext cx="12411299" cy="4571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54039" y="3527946"/>
            <a:ext cx="1534543" cy="45713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29779" y="6613821"/>
            <a:ext cx="1734379" cy="4571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77778" y="2359719"/>
            <a:ext cx="6171429" cy="4288387"/>
            <a:chOff x="9977778" y="2359719"/>
            <a:chExt cx="6171429" cy="42883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77778" y="2359719"/>
              <a:ext cx="6171429" cy="42883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1576" y="2435909"/>
            <a:ext cx="6171429" cy="1070322"/>
            <a:chOff x="821576" y="2435909"/>
            <a:chExt cx="6171429" cy="10703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1576" y="2435909"/>
              <a:ext cx="6171429" cy="107032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4054" y="3823935"/>
            <a:ext cx="7000587" cy="42696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36063" y="7229929"/>
            <a:ext cx="6171429" cy="1384893"/>
            <a:chOff x="8136063" y="7229929"/>
            <a:chExt cx="6171429" cy="13848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36063" y="7229929"/>
              <a:ext cx="6171429" cy="138489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47810" y="7728095"/>
            <a:ext cx="1937172" cy="45713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78921" y="8319591"/>
            <a:ext cx="3565244" cy="3809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1878" y="854009"/>
            <a:ext cx="15826685" cy="7618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2353" y="1503715"/>
            <a:ext cx="12411299" cy="4571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3652" y="8169010"/>
            <a:ext cx="1590875" cy="45713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6067" y="8507858"/>
            <a:ext cx="4188298" cy="7317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6638" y="2057143"/>
            <a:ext cx="4191622" cy="6171429"/>
            <a:chOff x="1266638" y="2057143"/>
            <a:chExt cx="4191622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6638" y="2057143"/>
              <a:ext cx="4191622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87301" y="2057143"/>
            <a:ext cx="5574199" cy="2787100"/>
            <a:chOff x="5987301" y="2057143"/>
            <a:chExt cx="5574199" cy="27871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87301" y="2057143"/>
              <a:ext cx="5574199" cy="278710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43877" y="4942001"/>
            <a:ext cx="1965069" cy="4571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72121" y="6635339"/>
            <a:ext cx="4655863" cy="1211364"/>
            <a:chOff x="7272121" y="6635339"/>
            <a:chExt cx="4655863" cy="12113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">
              <a:off x="7272121" y="6635339"/>
              <a:ext cx="4655863" cy="12113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34152" y="5113740"/>
            <a:ext cx="5905975" cy="2294161"/>
            <a:chOff x="12234152" y="5113740"/>
            <a:chExt cx="5905975" cy="22941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34152" y="5113740"/>
              <a:ext cx="5905975" cy="22941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1878" y="854009"/>
            <a:ext cx="15811442" cy="1443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2353" y="2091715"/>
            <a:ext cx="11868177" cy="4571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1626" y="3672199"/>
            <a:ext cx="7335376" cy="4343500"/>
            <a:chOff x="891626" y="3672199"/>
            <a:chExt cx="7335376" cy="43435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626" y="3672199"/>
              <a:ext cx="7335376" cy="43435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63083" y="2765094"/>
            <a:ext cx="7711300" cy="2764308"/>
            <a:chOff x="9363083" y="2765094"/>
            <a:chExt cx="7711300" cy="27643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63083" y="2765094"/>
              <a:ext cx="7711300" cy="27643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78740" y="5839855"/>
            <a:ext cx="1267141" cy="932124"/>
            <a:chOff x="12878740" y="5839855"/>
            <a:chExt cx="1267141" cy="9321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2878740" y="5839855"/>
              <a:ext cx="1267141" cy="9321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63083" y="7044337"/>
            <a:ext cx="7627420" cy="2516383"/>
            <a:chOff x="9363083" y="7044337"/>
            <a:chExt cx="7627420" cy="25163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63083" y="7044337"/>
              <a:ext cx="7627420" cy="251638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21231" y="5615205"/>
            <a:ext cx="4180711" cy="14634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1878" y="854009"/>
            <a:ext cx="15811442" cy="1443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2353" y="2091715"/>
            <a:ext cx="11868177" cy="4571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5902" y="3459121"/>
            <a:ext cx="1397108" cy="45713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47955" y="5924367"/>
            <a:ext cx="5875087" cy="4571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28988" y="8943902"/>
            <a:ext cx="1427232" cy="4571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74148" y="8942890"/>
            <a:ext cx="1407925" cy="4706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32001" y="9698001"/>
            <a:ext cx="5954674" cy="7618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3973" y="2459135"/>
            <a:ext cx="8196214" cy="2388534"/>
            <a:chOff x="1323973" y="2459135"/>
            <a:chExt cx="8196214" cy="238853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3973" y="2459135"/>
              <a:ext cx="8196214" cy="2388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20187" y="4847669"/>
            <a:ext cx="8301168" cy="2555101"/>
            <a:chOff x="9520187" y="4847669"/>
            <a:chExt cx="8301168" cy="25551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20187" y="4847669"/>
              <a:ext cx="8301168" cy="25551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019" y="4951668"/>
            <a:ext cx="6171429" cy="3982119"/>
            <a:chOff x="1219019" y="4951668"/>
            <a:chExt cx="6171429" cy="39821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9019" y="4951668"/>
              <a:ext cx="6171429" cy="39821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65987" y="7346921"/>
            <a:ext cx="4517925" cy="1652236"/>
            <a:chOff x="7865987" y="7346921"/>
            <a:chExt cx="4517925" cy="16522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65987" y="7346921"/>
              <a:ext cx="4517925" cy="16522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 연휘</cp:lastModifiedBy>
  <cp:revision>2</cp:revision>
  <dcterms:created xsi:type="dcterms:W3CDTF">2022-01-14T00:55:31Z</dcterms:created>
  <dcterms:modified xsi:type="dcterms:W3CDTF">2022-01-13T15:58:30Z</dcterms:modified>
</cp:coreProperties>
</file>